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8"/>
  </p:notesMasterIdLst>
  <p:sldIdLst>
    <p:sldId id="256" r:id="rId2"/>
    <p:sldId id="257" r:id="rId3"/>
    <p:sldId id="273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9" r:id="rId12"/>
    <p:sldId id="265" r:id="rId13"/>
    <p:sldId id="270" r:id="rId14"/>
    <p:sldId id="276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34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AAC6C-1511-9743-A1E5-4206DC4A4ADD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AFE5-7A36-F44D-9B08-DC6178D3A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AFE5-7A36-F44D-9B08-DC6178D3A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Murder </a:t>
            </a:r>
            <a:r>
              <a:rPr lang="en-US" dirty="0"/>
              <a:t>in the laboratory</a:t>
            </a:r>
            <a:br>
              <a:rPr lang="en-US" dirty="0"/>
            </a:br>
            <a:endParaRPr lang="en-US" dirty="0">
              <a:latin typeface="American Typewriter"/>
              <a:cs typeface="American Typewrit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0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Colonel mustard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Colonel Must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19" y="3828284"/>
            <a:ext cx="2989265" cy="240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599" y="1449169"/>
            <a:ext cx="7399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Colonel Mustard is a retired Army Colonel and amateur chemist. Missing his army days, he possessed </a:t>
            </a:r>
            <a:r>
              <a:rPr lang="en-US" sz="2400" dirty="0" smtClean="0"/>
              <a:t>strontium </a:t>
            </a:r>
            <a:r>
              <a:rPr lang="en-US" sz="2400" dirty="0"/>
              <a:t>nitrate solutions of 0.05 M, in the </a:t>
            </a:r>
            <a:r>
              <a:rPr lang="en-US" sz="2400" i="1" dirty="0"/>
              <a:t>conservatory </a:t>
            </a:r>
            <a:r>
              <a:rPr lang="en-US" sz="2400" dirty="0"/>
              <a:t>which he used for making low grade explosives. The Colonel, who despised Mr. </a:t>
            </a:r>
            <a:r>
              <a:rPr lang="en-US" sz="2400" dirty="0" err="1"/>
              <a:t>Boddy’s</a:t>
            </a:r>
            <a:r>
              <a:rPr lang="en-US" sz="2400" dirty="0"/>
              <a:t> left wing politics, was tired of Mr. </a:t>
            </a:r>
            <a:r>
              <a:rPr lang="en-US" sz="2400" dirty="0" err="1"/>
              <a:t>Boddy’s</a:t>
            </a:r>
            <a:r>
              <a:rPr lang="en-US" sz="2400" dirty="0"/>
              <a:t> persistent attempts to ban private possession of explosives within city limits. Needless to say, the </a:t>
            </a:r>
            <a:r>
              <a:rPr lang="en-US" sz="2400" dirty="0" smtClean="0"/>
              <a:t>Colonel’s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wry smirk during the police </a:t>
            </a:r>
            <a:r>
              <a:rPr lang="en-US" sz="2400" dirty="0" smtClean="0"/>
              <a:t>interrogation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raised their suspicions.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5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86" y="274638"/>
            <a:ext cx="7924800" cy="1143000"/>
          </a:xfrm>
        </p:spPr>
        <p:txBody>
          <a:bodyPr/>
          <a:lstStyle/>
          <a:p>
            <a:r>
              <a:rPr lang="en-US" dirty="0" smtClean="0"/>
              <a:t>Tammy Tangerine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876800" cy="4395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Tammy is an artist, and is known to use 0.10 M calcium chloride solution as a deinking agent in the recycled paper she makes as part of her unique work.  It has long been known that she had feelings for Mr. </a:t>
            </a:r>
            <a:r>
              <a:rPr lang="en-US" sz="2400" dirty="0" err="1" smtClean="0"/>
              <a:t>Boddy</a:t>
            </a:r>
            <a:r>
              <a:rPr lang="en-US" sz="2400" dirty="0" smtClean="0"/>
              <a:t> which were never returned.  </a:t>
            </a:r>
          </a:p>
        </p:txBody>
      </p:sp>
      <p:pic>
        <p:nvPicPr>
          <p:cNvPr id="2050" name="Picture 2" descr="http://www.deviantart.com/download/202219894/amy_pond_aw_yeah_by_quimvaa-d3ce9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431" y="1889567"/>
            <a:ext cx="3154785" cy="46437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7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DRIVING QUESTION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300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American Typewriter"/>
                <a:cs typeface="American Typewriter"/>
              </a:rPr>
              <a:t>How can </a:t>
            </a:r>
            <a:r>
              <a:rPr lang="en-US" sz="6600" dirty="0" smtClean="0">
                <a:latin typeface="American Typewriter"/>
                <a:cs typeface="American Typewriter"/>
              </a:rPr>
              <a:t>we use chemistry to solve a murder? </a:t>
            </a:r>
            <a:endParaRPr lang="en-US" sz="6600" dirty="0">
              <a:latin typeface="American Typewriter"/>
              <a:cs typeface="American Typewrit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452" y="1027134"/>
            <a:ext cx="777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Know             Need to Know 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70959" y="1240077"/>
            <a:ext cx="87682" cy="4584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51354" y="1796575"/>
            <a:ext cx="78538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83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693683"/>
            <a:ext cx="7677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Police Report </a:t>
            </a:r>
          </a:p>
          <a:p>
            <a:endParaRPr lang="en-US" sz="4800" b="1" dirty="0"/>
          </a:p>
          <a:p>
            <a:endParaRPr lang="en-US" sz="4800" b="1" dirty="0" smtClean="0"/>
          </a:p>
          <a:p>
            <a:endParaRPr lang="en-US" sz="4800" b="1" dirty="0"/>
          </a:p>
          <a:p>
            <a:r>
              <a:rPr lang="en-US" sz="4800" b="1" dirty="0" smtClean="0"/>
              <a:t>News Broadcast 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6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03" y="1008993"/>
            <a:ext cx="6810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Fill out the team contract. </a:t>
            </a:r>
          </a:p>
          <a:p>
            <a:endParaRPr lang="en-US" sz="3200" b="1" dirty="0"/>
          </a:p>
          <a:p>
            <a:r>
              <a:rPr lang="en-US" sz="3200" b="1" dirty="0" smtClean="0"/>
              <a:t>Raise your hand when you are ready for me to collect it. </a:t>
            </a:r>
          </a:p>
          <a:p>
            <a:endParaRPr lang="en-US" sz="3200" b="1" dirty="0"/>
          </a:p>
          <a:p>
            <a:r>
              <a:rPr lang="en-US" sz="3200" b="1" dirty="0" smtClean="0"/>
              <a:t>Discuss what are some things we could do determine what unknown chemical the murder weapon was. 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4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712" y="1215025"/>
            <a:ext cx="59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Murder Weapon Lab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6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9500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The crime scene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21827"/>
            <a:ext cx="7924800" cy="1552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	Mr</a:t>
            </a:r>
            <a:r>
              <a:rPr lang="en-US" sz="2400" dirty="0"/>
              <a:t>. </a:t>
            </a:r>
            <a:r>
              <a:rPr lang="en-US" sz="2400" dirty="0" err="1"/>
              <a:t>Boddy</a:t>
            </a:r>
            <a:r>
              <a:rPr lang="en-US" sz="2400" dirty="0"/>
              <a:t>, a beloved Chemistry teacher, was found dead on the floor of the lab. As police investigated the scene, they found a </a:t>
            </a:r>
            <a:r>
              <a:rPr lang="en-US" sz="2400" i="1" u="sng" dirty="0"/>
              <a:t>clear liquid</a:t>
            </a:r>
            <a:r>
              <a:rPr lang="en-US" sz="2400" dirty="0"/>
              <a:t> pooled around his lifeless face. Police quickly guessed that the </a:t>
            </a:r>
            <a:r>
              <a:rPr lang="en-US" sz="2400" i="1" u="sng" dirty="0"/>
              <a:t>clear liquid</a:t>
            </a:r>
            <a:r>
              <a:rPr lang="en-US" sz="2400" dirty="0"/>
              <a:t> must be the murder weapon.  There are signs of a struggle. The murder must have forced Mr. </a:t>
            </a:r>
            <a:r>
              <a:rPr lang="en-US" sz="2400" dirty="0" err="1"/>
              <a:t>Boddy</a:t>
            </a:r>
            <a:r>
              <a:rPr lang="en-US" sz="2400" dirty="0"/>
              <a:t> to ingest the chemical because Mr. </a:t>
            </a:r>
            <a:r>
              <a:rPr lang="en-US" sz="2400" dirty="0" err="1"/>
              <a:t>Boddy</a:t>
            </a:r>
            <a:r>
              <a:rPr lang="en-US" sz="2400" dirty="0"/>
              <a:t> would have NEVER done so willingly. 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Oval Callout 4"/>
          <p:cNvSpPr/>
          <p:nvPr/>
        </p:nvSpPr>
        <p:spPr>
          <a:xfrm rot="2658534">
            <a:off x="5708548" y="4612583"/>
            <a:ext cx="1871587" cy="673779"/>
          </a:xfrm>
          <a:prstGeom prst="wedgeEllipseCallou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Mystery Solution</a:t>
            </a:r>
            <a:endParaRPr lang="en-US" sz="2400" i="1" dirty="0"/>
          </a:p>
        </p:txBody>
      </p:sp>
      <p:pic>
        <p:nvPicPr>
          <p:cNvPr id="4" name="Picture 3" descr="Body Out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8444">
            <a:off x="4053559" y="4563324"/>
            <a:ext cx="2278002" cy="2001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4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Suspects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merican Typewriter"/>
              <a:cs typeface="American Typewrit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0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Professor plum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Professor Plum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952" y="3209695"/>
            <a:ext cx="3757448" cy="3548919"/>
          </a:xfrm>
        </p:spPr>
      </p:pic>
      <p:sp>
        <p:nvSpPr>
          <p:cNvPr id="7" name="TextBox 6"/>
          <p:cNvSpPr txBox="1"/>
          <p:nvPr/>
        </p:nvSpPr>
        <p:spPr>
          <a:xfrm>
            <a:off x="665625" y="1753329"/>
            <a:ext cx="7689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Professor Plum </a:t>
            </a:r>
            <a:r>
              <a:rPr lang="en-US" sz="2400" dirty="0" smtClean="0"/>
              <a:t>is an </a:t>
            </a:r>
            <a:r>
              <a:rPr lang="en-US" sz="2400" dirty="0"/>
              <a:t>eccentric chemistry </a:t>
            </a:r>
            <a:r>
              <a:rPr lang="en-US" sz="2400" dirty="0" smtClean="0"/>
              <a:t>teacher</a:t>
            </a:r>
            <a:r>
              <a:rPr lang="en-US" sz="2400" dirty="0"/>
              <a:t> </a:t>
            </a:r>
            <a:r>
              <a:rPr lang="en-US" sz="2400" dirty="0" smtClean="0"/>
              <a:t>that was working </a:t>
            </a:r>
            <a:r>
              <a:rPr lang="en-US" sz="2400" dirty="0"/>
              <a:t>in the study with </a:t>
            </a:r>
            <a:r>
              <a:rPr lang="en-US" sz="2400" dirty="0" smtClean="0"/>
              <a:t>sodium hydroxide solutions </a:t>
            </a:r>
            <a:r>
              <a:rPr lang="en-US" sz="2400" dirty="0"/>
              <a:t>of molarities </a:t>
            </a:r>
            <a:r>
              <a:rPr lang="en-US" sz="2400" dirty="0" smtClean="0"/>
              <a:t>near 0.10 M.  Mr. </a:t>
            </a:r>
            <a:r>
              <a:rPr lang="en-US" sz="2400" dirty="0" err="1" smtClean="0"/>
              <a:t>Boddy</a:t>
            </a:r>
            <a:r>
              <a:rPr lang="en-US" sz="2400" dirty="0" smtClean="0"/>
              <a:t> seemed to always clash with Plum and his work. He was often responsible for broken glassware </a:t>
            </a:r>
            <a:r>
              <a:rPr lang="en-US" sz="2400" dirty="0"/>
              <a:t>and rarely </a:t>
            </a:r>
            <a:r>
              <a:rPr lang="en-US" sz="2400" dirty="0" smtClean="0"/>
              <a:t>cleaned </a:t>
            </a:r>
            <a:r>
              <a:rPr lang="en-US" sz="2400" dirty="0"/>
              <a:t>up after </a:t>
            </a:r>
            <a:r>
              <a:rPr lang="en-US" sz="2400" dirty="0" smtClean="0"/>
              <a:t>his experiments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4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 Scarlett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119" y="1805150"/>
            <a:ext cx="6090745" cy="273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Miss Scarlett never liked Mr. </a:t>
            </a:r>
            <a:r>
              <a:rPr lang="en-US" sz="2400" dirty="0" err="1" smtClean="0"/>
              <a:t>Boddy</a:t>
            </a:r>
            <a:r>
              <a:rPr lang="en-US" sz="2400" dirty="0" smtClean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She always thought she could have done a better job, and was immensely jealous of the adoration of the students. As a student teacher, Miss Scarlett would have had access to the chemistry closet, and was found to have  calcium chloride with a molarity of 0.05 M.</a:t>
            </a:r>
            <a:endParaRPr lang="en-US" sz="2400" dirty="0"/>
          </a:p>
        </p:txBody>
      </p:sp>
      <p:pic>
        <p:nvPicPr>
          <p:cNvPr id="1026" name="Picture 2" descr="https://encrypted-tbn1.gstatic.com/images?q=tbn:ANd9GcTULtTavG3tKXeWk6u19sWv8kH-s5K3rP5Gv7brmP_XSFuZ-bV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4" y="2819815"/>
            <a:ext cx="2397312" cy="3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3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4326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Ms. white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4132" y="1294575"/>
            <a:ext cx="5859014" cy="4372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	Ms. White is an asthmatic. Consequently, she has </a:t>
            </a:r>
            <a:r>
              <a:rPr lang="en-US" sz="2400" dirty="0"/>
              <a:t>a prescription for potassium iodide </a:t>
            </a:r>
            <a:r>
              <a:rPr lang="en-US" sz="2400" dirty="0" smtClean="0"/>
              <a:t>that she claims was in her </a:t>
            </a:r>
            <a:r>
              <a:rPr lang="en-US" sz="2400" i="1" dirty="0" smtClean="0"/>
              <a:t>bathroom</a:t>
            </a:r>
            <a:r>
              <a:rPr lang="en-US" sz="2400" i="1" dirty="0"/>
              <a:t> </a:t>
            </a:r>
            <a:r>
              <a:rPr lang="en-US" sz="2400" dirty="0" smtClean="0"/>
              <a:t>at the time of the murder.</a:t>
            </a:r>
            <a:r>
              <a:rPr lang="en-US" sz="2400" i="1" dirty="0" smtClean="0"/>
              <a:t> </a:t>
            </a:r>
            <a:r>
              <a:rPr lang="en-US" sz="2400" dirty="0"/>
              <a:t>Her pharmacist </a:t>
            </a:r>
            <a:r>
              <a:rPr lang="en-US" sz="2400" dirty="0" smtClean="0"/>
              <a:t>assured the police </a:t>
            </a:r>
            <a:r>
              <a:rPr lang="en-US" sz="2400" dirty="0"/>
              <a:t>that her potassium iodide solution has a molarity </a:t>
            </a:r>
            <a:r>
              <a:rPr lang="en-US" sz="2400" dirty="0" smtClean="0"/>
              <a:t>of 0.10 </a:t>
            </a:r>
            <a:r>
              <a:rPr lang="en-US" sz="2400" dirty="0"/>
              <a:t>M.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Ms. White was a janitor and there is a long record of complaints she made about Mr. </a:t>
            </a:r>
            <a:r>
              <a:rPr lang="en-US" sz="2400" dirty="0" err="1" smtClean="0"/>
              <a:t>Boddy’s</a:t>
            </a:r>
            <a:r>
              <a:rPr lang="en-US" sz="2400" dirty="0" smtClean="0"/>
              <a:t> messy classroom habits.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8025" r="9656" b="16520"/>
          <a:stretch/>
        </p:blipFill>
        <p:spPr>
          <a:xfrm>
            <a:off x="5897030" y="423870"/>
            <a:ext cx="2837068" cy="3085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5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Mr. Green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Mr</a:t>
            </a:r>
            <a:r>
              <a:rPr lang="en-US" sz="2400" dirty="0"/>
              <a:t>. Green is a photographer. As a photographer, he uses solutions of </a:t>
            </a:r>
            <a:r>
              <a:rPr lang="en-US" sz="2400" dirty="0" smtClean="0"/>
              <a:t>strontium</a:t>
            </a:r>
            <a:r>
              <a:rPr lang="en-US" sz="2400" dirty="0" smtClean="0"/>
              <a:t> </a:t>
            </a:r>
            <a:r>
              <a:rPr lang="en-US" sz="2400" dirty="0"/>
              <a:t>nitrate </a:t>
            </a:r>
            <a:r>
              <a:rPr lang="en-US" sz="2400" dirty="0" smtClean="0"/>
              <a:t>0.10 </a:t>
            </a:r>
            <a:r>
              <a:rPr lang="en-US" sz="2400" dirty="0"/>
              <a:t>M in the </a:t>
            </a:r>
            <a:r>
              <a:rPr lang="en-US" sz="2400" i="1" u="sng" dirty="0"/>
              <a:t>darkroom</a:t>
            </a:r>
            <a:r>
              <a:rPr lang="en-US" sz="2400" i="1" dirty="0"/>
              <a:t>. </a:t>
            </a:r>
            <a:r>
              <a:rPr lang="en-US" sz="2400" dirty="0"/>
              <a:t>Mr. Green apparently had been caught red-handed at his own blackmail game</a:t>
            </a:r>
            <a:r>
              <a:rPr lang="en-US" sz="2400" dirty="0" smtClean="0"/>
              <a:t>. Police found compromising pictures of Mr. Green and Miss Scarlet hidden in Mr</a:t>
            </a:r>
            <a:r>
              <a:rPr lang="en-US" sz="2400" dirty="0"/>
              <a:t>. </a:t>
            </a:r>
            <a:r>
              <a:rPr lang="en-US" sz="2400" dirty="0" err="1" smtClean="0"/>
              <a:t>Boddy’s</a:t>
            </a:r>
            <a:r>
              <a:rPr lang="en-US" sz="2400" dirty="0" smtClean="0"/>
              <a:t> </a:t>
            </a:r>
            <a:r>
              <a:rPr lang="en-US" sz="2400" i="1" dirty="0" smtClean="0"/>
              <a:t>bedroom. </a:t>
            </a:r>
            <a:r>
              <a:rPr lang="en-US" sz="2400" dirty="0"/>
              <a:t>Mrs. Green should be spared seeing the pictures if at all possible.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Mr. Green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38" y="3894674"/>
            <a:ext cx="2631962" cy="2302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7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Doctor Blue is a new addition to the staff, who sometimes goes by John Smith.  The Doctor, in addition to enjoying asking questions which showcase how clever he is, has a strange fascination with a chemical he calls </a:t>
            </a:r>
            <a:r>
              <a:rPr lang="en-US" sz="2400" dirty="0" err="1" smtClean="0"/>
              <a:t>Krillitane</a:t>
            </a:r>
            <a:r>
              <a:rPr lang="en-US" sz="2400" dirty="0" smtClean="0"/>
              <a:t> Oil. According to the labels on his barrels, </a:t>
            </a:r>
            <a:r>
              <a:rPr lang="en-US" sz="2400" dirty="0" err="1" smtClean="0"/>
              <a:t>Krillitane</a:t>
            </a:r>
            <a:r>
              <a:rPr lang="en-US" sz="2400" dirty="0" smtClean="0"/>
              <a:t> Oil is 0.05 M </a:t>
            </a:r>
            <a:r>
              <a:rPr lang="en-US" sz="2400" dirty="0" err="1" smtClean="0"/>
              <a:t>NaOH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http://i.dailymail.co.uk/i/pix/2009/08/21/article-1208277-062202AD000005DC-795_468x3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4" y="3528533"/>
            <a:ext cx="3901248" cy="30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8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0" y="-112734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Mrs. Peacock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Mrs. Peacock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657" y="4089890"/>
            <a:ext cx="3038066" cy="264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6240" y="1033398"/>
            <a:ext cx="80250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Mrs. Peacock is quite the animal lover and works in a stable.  She </a:t>
            </a:r>
            <a:r>
              <a:rPr lang="en-US" sz="2400" dirty="0"/>
              <a:t>was found in the </a:t>
            </a:r>
            <a:r>
              <a:rPr lang="en-US" sz="2400" i="1" u="sng" dirty="0" smtClean="0"/>
              <a:t>stable</a:t>
            </a:r>
            <a:r>
              <a:rPr lang="en-US" sz="2400" i="1" dirty="0" smtClean="0"/>
              <a:t> </a:t>
            </a:r>
            <a:r>
              <a:rPr lang="en-US" sz="2400" dirty="0" smtClean="0"/>
              <a:t>administering </a:t>
            </a:r>
            <a:r>
              <a:rPr lang="en-US" sz="2400" dirty="0"/>
              <a:t>potassium iodide solution to her horse. When questioned, she admitted that her horse had a severe case of bronchitis. Her veterinarian informed detectives that the strength of the solution </a:t>
            </a:r>
            <a:r>
              <a:rPr lang="en-US" sz="2400" dirty="0" smtClean="0"/>
              <a:t>was 0.05 </a:t>
            </a:r>
            <a:r>
              <a:rPr lang="en-US" sz="2400" dirty="0"/>
              <a:t>M. </a:t>
            </a:r>
            <a:r>
              <a:rPr lang="en-US" sz="2400" dirty="0" smtClean="0"/>
              <a:t>Mr. </a:t>
            </a:r>
            <a:r>
              <a:rPr lang="en-US" sz="2400" dirty="0" err="1" smtClean="0"/>
              <a:t>Boody</a:t>
            </a:r>
            <a:r>
              <a:rPr lang="en-US" sz="2400" dirty="0" smtClean="0"/>
              <a:t> and Mrs. Peacock </a:t>
            </a:r>
            <a:r>
              <a:rPr lang="en-US" sz="2400" dirty="0"/>
              <a:t>had been lab partners in Professor Plum's chemistry </a:t>
            </a:r>
            <a:r>
              <a:rPr lang="en-US" sz="2400" dirty="0" smtClean="0"/>
              <a:t>class when they were students together. </a:t>
            </a:r>
            <a:r>
              <a:rPr lang="en-US" sz="2400" dirty="0"/>
              <a:t>Professor Plum recalled how angry Mrs. Peacock would get when </a:t>
            </a:r>
            <a:r>
              <a:rPr lang="en-US" sz="2400" dirty="0" smtClean="0"/>
              <a:t>Mr. </a:t>
            </a:r>
            <a:r>
              <a:rPr lang="en-US" sz="2400" dirty="0" err="1" smtClean="0"/>
              <a:t>Boddy</a:t>
            </a:r>
            <a:r>
              <a:rPr lang="en-US" sz="2400" dirty="0" smtClean="0"/>
              <a:t> </a:t>
            </a:r>
            <a:r>
              <a:rPr lang="en-US" sz="2400" dirty="0"/>
              <a:t>came late to class, </a:t>
            </a:r>
            <a:endParaRPr lang="en-US" sz="2400" dirty="0" smtClean="0"/>
          </a:p>
          <a:p>
            <a:r>
              <a:rPr lang="en-US" sz="2400" dirty="0" smtClean="0"/>
              <a:t>unprepared </a:t>
            </a:r>
            <a:r>
              <a:rPr lang="en-US" sz="2400" dirty="0"/>
              <a:t>for the experiments, and how </a:t>
            </a:r>
            <a:endParaRPr lang="en-US" sz="2400" dirty="0" smtClean="0"/>
          </a:p>
          <a:p>
            <a:r>
              <a:rPr lang="en-US" sz="2400" dirty="0" smtClean="0"/>
              <a:t>Mr. </a:t>
            </a:r>
            <a:r>
              <a:rPr lang="en-US" sz="2400" dirty="0" err="1" smtClean="0"/>
              <a:t>Boddy</a:t>
            </a:r>
            <a:r>
              <a:rPr lang="en-US" sz="2400" dirty="0" smtClean="0"/>
              <a:t> invariably </a:t>
            </a:r>
            <a:r>
              <a:rPr lang="en-US" sz="2400" dirty="0"/>
              <a:t>got sick a few </a:t>
            </a:r>
            <a:r>
              <a:rPr lang="en-US" sz="2400" dirty="0" smtClean="0"/>
              <a:t>days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before </a:t>
            </a:r>
            <a:r>
              <a:rPr lang="en-US" sz="2400" dirty="0" smtClean="0"/>
              <a:t>lab reports were </a:t>
            </a:r>
            <a:r>
              <a:rPr lang="en-US" sz="2400" dirty="0"/>
              <a:t>due. 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8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913</TotalTime>
  <Words>398</Words>
  <Application>Microsoft Office PowerPoint</Application>
  <PresentationFormat>On-screen Show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Murder in the laboratory </vt:lpstr>
      <vt:lpstr>The crime scene</vt:lpstr>
      <vt:lpstr>The Suspects  </vt:lpstr>
      <vt:lpstr>Professor plum</vt:lpstr>
      <vt:lpstr>Miss Scarlett</vt:lpstr>
      <vt:lpstr>Ms. white</vt:lpstr>
      <vt:lpstr>Mr. Green</vt:lpstr>
      <vt:lpstr>Doctor Blue</vt:lpstr>
      <vt:lpstr>Mrs. Peacock</vt:lpstr>
      <vt:lpstr>Colonel mustard</vt:lpstr>
      <vt:lpstr>Tammy Tangerine</vt:lpstr>
      <vt:lpstr>DRIVING QUESTION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Molarity: Get a Clue!</dc:title>
  <dc:creator>Jamie Corder</dc:creator>
  <cp:lastModifiedBy>Sanchez, Callie</cp:lastModifiedBy>
  <cp:revision>65</cp:revision>
  <dcterms:created xsi:type="dcterms:W3CDTF">2012-02-24T14:25:26Z</dcterms:created>
  <dcterms:modified xsi:type="dcterms:W3CDTF">2015-04-07T16:42:45Z</dcterms:modified>
</cp:coreProperties>
</file>